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547C1-E464-4BC1-B56C-67403148273B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7B82A-D0FC-413D-86AE-FB848B882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0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A633-F4B3-441C-A4C8-2B8891120C0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B3E6-1F74-45B9-B18A-D391FF8F6B9E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2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4000"/>
                <a:satMod val="210000"/>
              </a:schemeClr>
            </a:gs>
            <a:gs pos="40000">
              <a:schemeClr val="bg2">
                <a:tint val="72000"/>
                <a:shade val="99000"/>
                <a:satMod val="200000"/>
              </a:schemeClr>
            </a:gs>
            <a:gs pos="100000">
              <a:schemeClr val="bg2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AB3A633-F4B3-441C-A4C8-2B8891120C0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08BCB3E6-1F74-45B9-B18A-D391FF8F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2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tw@e1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nyri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dirty="0" smtClean="0"/>
              <a:t>Service Updates – Support Reminders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wtw@e1b.org</a:t>
            </a:r>
            <a:r>
              <a:rPr lang="en-US" dirty="0" smtClean="0"/>
              <a:t> for website support</a:t>
            </a:r>
          </a:p>
          <a:p>
            <a:r>
              <a:rPr lang="en-US" dirty="0" smtClean="0"/>
              <a:t>If you email Mindy or Becky directly, please copy </a:t>
            </a:r>
            <a:r>
              <a:rPr lang="en-US" dirty="0" smtClean="0">
                <a:hlinkClick r:id="rId3"/>
              </a:rPr>
              <a:t>wtw@e1b.org</a:t>
            </a:r>
            <a:r>
              <a:rPr lang="en-US" dirty="0" smtClean="0"/>
              <a:t> to prevent </a:t>
            </a:r>
            <a:endParaRPr lang="en-US" dirty="0" smtClean="0"/>
          </a:p>
          <a:p>
            <a:r>
              <a:rPr lang="en-US" sz="3200" dirty="0" smtClean="0"/>
              <a:t>You </a:t>
            </a:r>
            <a:r>
              <a:rPr lang="en-US" sz="3200" dirty="0"/>
              <a:t>can also call the WNYRIC Service Desk for website support at (716) 821-7171.  They will connect you with the first available WTW team </a:t>
            </a:r>
            <a:r>
              <a:rPr lang="en-US" sz="3200" dirty="0" smtClean="0"/>
              <a:t>member</a:t>
            </a:r>
            <a:endParaRPr lang="en-US" sz="3200" dirty="0" smtClean="0"/>
          </a:p>
          <a:p>
            <a:pPr marL="342900" lvl="2"/>
            <a:endParaRPr lang="en-US" sz="3000" spc="30" dirty="0" smtClean="0"/>
          </a:p>
          <a:p>
            <a:pPr marL="342900" lvl="2"/>
            <a:endParaRPr lang="en-US" sz="3000" spc="30" dirty="0"/>
          </a:p>
        </p:txBody>
      </p:sp>
    </p:spTree>
    <p:extLst>
      <p:ext uri="{BB962C8B-B14F-4D97-AF65-F5344CB8AC3E}">
        <p14:creationId xmlns:p14="http://schemas.microsoft.com/office/powerpoint/2010/main" val="38953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Service Updates – Support Reminders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71450" lvl="1"/>
            <a:r>
              <a:rPr lang="en-US" sz="3200" spc="30" dirty="0"/>
              <a:t>Be prepared to provide as much information as possible</a:t>
            </a:r>
          </a:p>
          <a:p>
            <a:pPr marL="342900" lvl="2"/>
            <a:r>
              <a:rPr lang="en-US" sz="2800" spc="30" dirty="0"/>
              <a:t>Browser and version</a:t>
            </a:r>
          </a:p>
          <a:p>
            <a:pPr marL="342900" lvl="2"/>
            <a:r>
              <a:rPr lang="en-US" sz="2800" spc="30" dirty="0"/>
              <a:t>Link to problem area, or exact </a:t>
            </a:r>
            <a:r>
              <a:rPr lang="en-US" sz="2800" spc="30" dirty="0" smtClean="0"/>
              <a:t>location</a:t>
            </a:r>
          </a:p>
          <a:p>
            <a:r>
              <a:rPr lang="en-US" dirty="0"/>
              <a:t>All </a:t>
            </a:r>
            <a:r>
              <a:rPr lang="en-US" dirty="0" smtClean="0"/>
              <a:t>support </a:t>
            </a:r>
            <a:r>
              <a:rPr lang="en-US" dirty="0"/>
              <a:t>cases should be funneled through the appropriate district website </a:t>
            </a:r>
            <a:r>
              <a:rPr lang="en-US" dirty="0" smtClean="0"/>
              <a:t>contact</a:t>
            </a:r>
            <a:endParaRPr lang="en-US" dirty="0"/>
          </a:p>
          <a:p>
            <a:pPr lvl="1"/>
            <a:r>
              <a:rPr lang="en-US" sz="2800" dirty="0"/>
              <a:t>Example: Site Director or </a:t>
            </a:r>
            <a:r>
              <a:rPr lang="en-US" sz="2800" dirty="0" err="1"/>
              <a:t>Subsite</a:t>
            </a:r>
            <a:r>
              <a:rPr lang="en-US" sz="2800" dirty="0"/>
              <a:t> </a:t>
            </a:r>
            <a:r>
              <a:rPr lang="en-US" sz="2800" dirty="0" smtClean="0"/>
              <a:t>Director</a:t>
            </a:r>
            <a:endParaRPr lang="en-US" sz="2800" dirty="0"/>
          </a:p>
          <a:p>
            <a:pPr lvl="1"/>
            <a:r>
              <a:rPr lang="en-US" sz="2800" dirty="0"/>
              <a:t>Section editors should not contact the WTW team </a:t>
            </a:r>
            <a:r>
              <a:rPr lang="en-US" sz="2800" dirty="0" smtClean="0"/>
              <a:t>directly</a:t>
            </a:r>
            <a:endParaRPr lang="en-US" sz="2800" dirty="0"/>
          </a:p>
          <a:p>
            <a:pPr lvl="1"/>
            <a:r>
              <a:rPr lang="en-US" sz="2800" dirty="0"/>
              <a:t>Do not contact </a:t>
            </a:r>
            <a:r>
              <a:rPr lang="en-US" sz="2800" dirty="0" smtClean="0"/>
              <a:t>Blackboard </a:t>
            </a:r>
            <a:r>
              <a:rPr lang="en-US" sz="2800" dirty="0" smtClean="0"/>
              <a:t>directly</a:t>
            </a:r>
            <a:endParaRPr lang="en-US" sz="2800" spc="3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Service Updates – Support Reminders</a:t>
            </a:r>
            <a:endParaRPr lang="en-US" sz="43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Need service or pricing information?</a:t>
            </a:r>
          </a:p>
          <a:p>
            <a:pPr lvl="1"/>
            <a:r>
              <a:rPr lang="en-US" sz="2800" dirty="0" smtClean="0"/>
              <a:t>Web:</a:t>
            </a:r>
            <a:r>
              <a:rPr lang="en-US" sz="2800" b="1" dirty="0" smtClean="0"/>
              <a:t> </a:t>
            </a:r>
            <a:r>
              <a:rPr lang="en-US" sz="2800" b="1" dirty="0" smtClean="0">
                <a:hlinkClick r:id="rId3"/>
              </a:rPr>
              <a:t>www.wnyric.org</a:t>
            </a:r>
            <a:r>
              <a:rPr lang="en-US" sz="2800" b="1" dirty="0" smtClean="0"/>
              <a:t>, Our Services/Service Directory</a:t>
            </a:r>
            <a:endParaRPr lang="en-US" sz="2800" dirty="0" smtClean="0"/>
          </a:p>
          <a:p>
            <a:pPr lvl="1"/>
            <a:r>
              <a:rPr lang="en-US" sz="2800" dirty="0" smtClean="0"/>
              <a:t>Or Email: </a:t>
            </a:r>
            <a:r>
              <a:rPr lang="en-US" sz="2800" b="1" dirty="0" smtClean="0"/>
              <a:t>rzdon@e1b.org</a:t>
            </a:r>
            <a:r>
              <a:rPr lang="en-US" sz="2800" dirty="0" smtClean="0"/>
              <a:t>/call: (716) 821-7355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ppt3D65.tmp</Template>
  <TotalTime>2</TotalTime>
  <Words>145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Tunga</vt:lpstr>
      <vt:lpstr>Soho</vt:lpstr>
      <vt:lpstr>Service Updates – Support Reminders</vt:lpstr>
      <vt:lpstr>Service Updates – Support Reminders</vt:lpstr>
      <vt:lpstr>Service Updates – Support Reminders</vt:lpstr>
    </vt:vector>
  </TitlesOfParts>
  <Company>NFCSD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Updates – Support Reminders</dc:title>
  <dc:creator>Gigantelli, Melinda</dc:creator>
  <cp:lastModifiedBy>Gigantelli, Melinda</cp:lastModifiedBy>
  <cp:revision>3</cp:revision>
  <dcterms:created xsi:type="dcterms:W3CDTF">2016-04-28T17:54:39Z</dcterms:created>
  <dcterms:modified xsi:type="dcterms:W3CDTF">2016-05-04T18:27:46Z</dcterms:modified>
</cp:coreProperties>
</file>